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229ED11-91CC-4A28-8FDB-7A8344D4C7C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A1E84E0-2B74-4693-B4AE-79D90F83A9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8655"/>
            <a:ext cx="5820598" cy="49484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Lindsay High School </a:t>
            </a:r>
          </a:p>
          <a:p>
            <a:r>
              <a:rPr lang="en-US" dirty="0" smtClean="0"/>
              <a:t>Class of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22273"/>
            <a:ext cx="6324600" cy="1828800"/>
          </a:xfrm>
        </p:spPr>
        <p:txBody>
          <a:bodyPr/>
          <a:lstStyle/>
          <a:p>
            <a:r>
              <a:rPr lang="en-US" dirty="0" smtClean="0"/>
              <a:t>Isaac Hernandez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6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youngest out of 3</a:t>
            </a:r>
          </a:p>
          <a:p>
            <a:endParaRPr lang="en-US" dirty="0"/>
          </a:p>
          <a:p>
            <a:r>
              <a:rPr lang="en-US" dirty="0" smtClean="0"/>
              <a:t>Uncle of 5 (4 Nieces, 1 Nephew)</a:t>
            </a:r>
          </a:p>
          <a:p>
            <a:endParaRPr lang="en-US" dirty="0"/>
          </a:p>
          <a:p>
            <a:r>
              <a:rPr lang="en-US" dirty="0" smtClean="0"/>
              <a:t>Golfer</a:t>
            </a:r>
          </a:p>
          <a:p>
            <a:endParaRPr lang="en-US" dirty="0" smtClean="0"/>
          </a:p>
          <a:p>
            <a:r>
              <a:rPr lang="en-US" dirty="0" smtClean="0"/>
              <a:t>Former Football Player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Born to Richard and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Maryann Hernandez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</a:t>
            </a:r>
            <a:r>
              <a:rPr lang="en-US" dirty="0" err="1" smtClean="0"/>
              <a:t>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0200"/>
            <a:ext cx="1828800" cy="2260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15" y="2357961"/>
            <a:ext cx="1871549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3733800"/>
            <a:ext cx="2098964" cy="2798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31" y="4800600"/>
            <a:ext cx="2732469" cy="16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</a:p>
          <a:p>
            <a:r>
              <a:rPr lang="en-US" dirty="0" smtClean="0"/>
              <a:t>Listening to music</a:t>
            </a:r>
            <a:endParaRPr lang="en-US" dirty="0"/>
          </a:p>
          <a:p>
            <a:r>
              <a:rPr lang="en-US" dirty="0" smtClean="0"/>
              <a:t>Golfing</a:t>
            </a:r>
          </a:p>
          <a:p>
            <a:r>
              <a:rPr lang="en-US" dirty="0" smtClean="0"/>
              <a:t>Building model vehicles</a:t>
            </a:r>
          </a:p>
          <a:p>
            <a:pPr lvl="1"/>
            <a:r>
              <a:rPr lang="en-US" dirty="0" smtClean="0"/>
              <a:t>Metal</a:t>
            </a:r>
          </a:p>
          <a:p>
            <a:pPr lvl="1"/>
            <a:r>
              <a:rPr lang="en-US" dirty="0" smtClean="0"/>
              <a:t>Wood</a:t>
            </a:r>
            <a:endParaRPr lang="en-US" dirty="0"/>
          </a:p>
          <a:p>
            <a:r>
              <a:rPr lang="en-US" dirty="0" smtClean="0"/>
              <a:t>Anime</a:t>
            </a:r>
            <a:endParaRPr lang="en-US" dirty="0"/>
          </a:p>
          <a:p>
            <a:r>
              <a:rPr lang="en-US" dirty="0" smtClean="0"/>
              <a:t>Gaming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58" y="1752600"/>
            <a:ext cx="3824756" cy="1901391"/>
          </a:xfrm>
          <a:prstGeom prst="rect">
            <a:avLst/>
          </a:prstGeom>
        </p:spPr>
      </p:pic>
      <p:pic>
        <p:nvPicPr>
          <p:cNvPr id="1026" name="Picture 2" descr="Image result for Halo War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2657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crunchy sushi ro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crunchy sushi ro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crunchy sushi ro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3505200"/>
            <a:ext cx="26450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20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0789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/>
          </a:p>
          <a:p>
            <a:r>
              <a:rPr lang="en-US" sz="2400" dirty="0" smtClean="0"/>
              <a:t>Guitar Club (12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</a:p>
          <a:p>
            <a:pPr lvl="1"/>
            <a:r>
              <a:rPr lang="en-US" sz="2200" dirty="0" smtClean="0"/>
              <a:t>2016-2017</a:t>
            </a:r>
            <a:endParaRPr lang="en-US" sz="2200" dirty="0"/>
          </a:p>
          <a:p>
            <a:r>
              <a:rPr lang="en-US" sz="2400" dirty="0" smtClean="0"/>
              <a:t>Wasn’t very interested in clubs throughout high school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810000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JV Football (9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2013-2014</a:t>
            </a:r>
          </a:p>
          <a:p>
            <a:endParaRPr lang="en-US" dirty="0"/>
          </a:p>
          <a:p>
            <a:r>
              <a:rPr lang="en-US" dirty="0" smtClean="0"/>
              <a:t>Varsity Golf (10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2014-2017</a:t>
            </a:r>
          </a:p>
          <a:p>
            <a:endParaRPr lang="en-US" dirty="0"/>
          </a:p>
          <a:p>
            <a:r>
              <a:rPr lang="en-US" dirty="0" smtClean="0"/>
              <a:t>Varsity Wrestling (12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Couldn’t stay with team due to conflicting interests</a:t>
            </a:r>
          </a:p>
          <a:p>
            <a:pPr lvl="1"/>
            <a:r>
              <a:rPr lang="en-US" dirty="0" smtClean="0"/>
              <a:t>Team Member for about 2-3 months</a:t>
            </a:r>
          </a:p>
          <a:p>
            <a:pPr lvl="1"/>
            <a:r>
              <a:rPr lang="en-US" dirty="0" smtClean="0"/>
              <a:t>Fun experience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95534" y="317206"/>
            <a:ext cx="8381260" cy="1054394"/>
          </a:xfrm>
        </p:spPr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782"/>
            <a:ext cx="184785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32" y="1524000"/>
            <a:ext cx="3035646" cy="23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Successes</a:t>
            </a:r>
          </a:p>
          <a:p>
            <a:pPr lvl="1"/>
            <a:r>
              <a:rPr lang="en-US" dirty="0" smtClean="0"/>
              <a:t>Making a lot of friends</a:t>
            </a:r>
          </a:p>
          <a:p>
            <a:pPr lvl="1"/>
            <a:r>
              <a:rPr lang="en-US" dirty="0" smtClean="0"/>
              <a:t>Challenging myself and succeeding in classes</a:t>
            </a:r>
          </a:p>
          <a:p>
            <a:pPr lvl="1"/>
            <a:r>
              <a:rPr lang="en-US" dirty="0" smtClean="0"/>
              <a:t>Completing required classes early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u="sng" dirty="0" smtClean="0"/>
              <a:t>Struggles</a:t>
            </a:r>
          </a:p>
          <a:p>
            <a:pPr lvl="1"/>
            <a:r>
              <a:rPr lang="en-US" dirty="0" smtClean="0"/>
              <a:t>Failing my math class (Pre-</a:t>
            </a:r>
            <a:r>
              <a:rPr lang="en-US" dirty="0" err="1" smtClean="0"/>
              <a:t>Calc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Expectations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struggles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5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Automotive Technician: Jorge Hernandez</a:t>
            </a:r>
          </a:p>
          <a:p>
            <a:endParaRPr lang="en-US" dirty="0"/>
          </a:p>
          <a:p>
            <a:r>
              <a:rPr lang="en-US" dirty="0" smtClean="0"/>
              <a:t>Was able to check out the workshop</a:t>
            </a:r>
          </a:p>
          <a:p>
            <a:endParaRPr lang="en-US" dirty="0"/>
          </a:p>
          <a:p>
            <a:r>
              <a:rPr lang="en-US" dirty="0" smtClean="0"/>
              <a:t>Talked with some of the other technicians</a:t>
            </a:r>
          </a:p>
          <a:p>
            <a:endParaRPr lang="en-US" dirty="0"/>
          </a:p>
          <a:p>
            <a:r>
              <a:rPr lang="en-US" dirty="0" smtClean="0"/>
              <a:t>Introduced to the devices and tools they use regularly</a:t>
            </a:r>
          </a:p>
          <a:p>
            <a:endParaRPr lang="en-US" dirty="0"/>
          </a:p>
          <a:p>
            <a:r>
              <a:rPr lang="en-US" dirty="0" smtClean="0"/>
              <a:t>Welcoming experience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Porterville College (2-3 years)</a:t>
            </a:r>
          </a:p>
          <a:p>
            <a:pPr lvl="1"/>
            <a:r>
              <a:rPr lang="en-US" dirty="0" smtClean="0"/>
              <a:t>General Education</a:t>
            </a:r>
          </a:p>
          <a:p>
            <a:pPr lvl="1"/>
            <a:r>
              <a:rPr lang="en-US" dirty="0" smtClean="0"/>
              <a:t>EMT Class</a:t>
            </a:r>
          </a:p>
          <a:p>
            <a:pPr lvl="1"/>
            <a:r>
              <a:rPr lang="en-US" dirty="0" smtClean="0"/>
              <a:t>Work to get an AA Degree</a:t>
            </a:r>
          </a:p>
          <a:p>
            <a:pPr lvl="1"/>
            <a:r>
              <a:rPr lang="en-US" dirty="0" smtClean="0"/>
              <a:t>Enroll in Fire Academy</a:t>
            </a:r>
          </a:p>
          <a:p>
            <a:r>
              <a:rPr lang="en-US" dirty="0" smtClean="0"/>
              <a:t>Hoping to stay in state and if possible close to home</a:t>
            </a:r>
          </a:p>
          <a:p>
            <a:pPr lvl="1"/>
            <a:r>
              <a:rPr lang="en-US" dirty="0" smtClean="0"/>
              <a:t>Visalia</a:t>
            </a:r>
          </a:p>
          <a:p>
            <a:pPr lvl="1"/>
            <a:r>
              <a:rPr lang="en-US" dirty="0" smtClean="0"/>
              <a:t>Fresno</a:t>
            </a:r>
          </a:p>
          <a:p>
            <a:pPr lvl="1"/>
            <a:r>
              <a:rPr lang="en-US" dirty="0" smtClean="0"/>
              <a:t>ANYWHERE in Northern California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Post-graduation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33937"/>
            <a:ext cx="384559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7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0" y="5257800"/>
            <a:ext cx="406892" cy="86867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7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142</TotalTime>
  <Words>204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Isaac Hernandez</vt:lpstr>
      <vt:lpstr>Who am i?</vt:lpstr>
      <vt:lpstr>Interests</vt:lpstr>
      <vt:lpstr>Clubs</vt:lpstr>
      <vt:lpstr>Sports</vt:lpstr>
      <vt:lpstr>Successes and struggles</vt:lpstr>
      <vt:lpstr>Job shadow</vt:lpstr>
      <vt:lpstr>Post-graduation</vt:lpstr>
      <vt:lpstr>Any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Isaac Hernandez</dc:title>
  <dc:creator>User</dc:creator>
  <cp:lastModifiedBy>User</cp:lastModifiedBy>
  <cp:revision>19</cp:revision>
  <dcterms:created xsi:type="dcterms:W3CDTF">2017-02-24T22:59:04Z</dcterms:created>
  <dcterms:modified xsi:type="dcterms:W3CDTF">2017-04-25T04:15:41Z</dcterms:modified>
</cp:coreProperties>
</file>